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313" r:id="rId2"/>
    <p:sldId id="314" r:id="rId3"/>
    <p:sldId id="315" r:id="rId4"/>
    <p:sldId id="316" r:id="rId5"/>
    <p:sldId id="317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408" r:id="rId58"/>
    <p:sldId id="409" r:id="rId59"/>
    <p:sldId id="410" r:id="rId60"/>
    <p:sldId id="411" r:id="rId61"/>
    <p:sldId id="412" r:id="rId62"/>
    <p:sldId id="413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d51c9896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1d51c9896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1d51c9896e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1d51c9896e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1d51c9896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1d51c9896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1d51c9896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1d51c9896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1d51c9896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1d51c9896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1d51c9896e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1d51c9896e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1d51c9896e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1d51c9896e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1d51c9896e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1d51c9896e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1d51c9896e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1d51c9896e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1d51c9896e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1d51c9896e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1d51c9896e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1d51c9896e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1d51c9896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1d51c9896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1d51c9896e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1d51c9896e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1d51c9896e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1d51c9896e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1d51c9896e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1d51c9896e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d51c9896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d51c9896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1d51c9896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1d51c9896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1d51c9896e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1d51c9896e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1d51c9896e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1d51c9896e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1d51c9896e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31d51c9896e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1d51c9896e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1d51c9896e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d51c9896e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1d51c9896e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1d51c9896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1d51c9896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1d51c9896e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1d51c9896e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1d51c9896e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1d51c9896e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1d51c9896e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1d51c9896e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1d51c9896e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1d51c9896e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1d51c9896e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1d51c9896e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1d51c9896e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1d51c9896e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1d51c9896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1d51c9896e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1d51c9896e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1d51c9896e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1d51c9896e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1d51c9896e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1d51c9896e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1d51c9896e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1d51c9896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1d51c9896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1d51c9896e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1d51c9896e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1d51c9896e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1d51c9896e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1d51c9896e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1d51c9896e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1d51c9896e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1d51c9896e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1d51c9896e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1d51c9896e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1d51c9896e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1d51c9896e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1d51c9896e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31d51c9896e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1d51c9896e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1d51c9896e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1d51c9896e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1d51c9896e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1d51c9896e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1d51c9896e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d51c9896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1d51c9896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1d51c9896e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1d51c9896e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1d51c9896e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31d51c9896e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1d51c9896e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31d51c9896e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1d51c9896e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1d51c9896e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1d51c9896e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1d51c9896e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1d51c9896e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1d51c9896e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1d51c9896e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1d51c9896e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1d51c98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31d51c98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31d51c989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31d51c989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31d51c989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31d51c989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1d51c9896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1d51c9896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31d51c9896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31d51c9896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31d51c9896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31d51c9896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1d51c9896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31d51c9896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1d51c9896e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1d51c9896e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1d51c9896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1d51c9896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1d51c989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1d51c989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4</a:t>
            </a:r>
            <a:endParaRPr/>
          </a:p>
        </p:txBody>
      </p:sp>
      <p:sp>
        <p:nvSpPr>
          <p:cNvPr id="673" name="Google Shape;673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5" name="Google Shape;7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8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78" name="Google Shape;778;p8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9" name="Google Shape;779;p8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6" name="Google Shape;78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24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8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89" name="Google Shape;789;p8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90" name="Google Shape;790;p8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7" name="Google Shape;79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29"/>
            <a:ext cx="9144003" cy="4960443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00" name="Google Shape;800;p8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01" name="Google Shape;801;p8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8" name="Google Shape;80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8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11" name="Google Shape;811;p8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12" name="Google Shape;812;p8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" name="Google Shape;8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8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8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22" name="Google Shape;822;p8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23" name="Google Shape;823;p8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0" name="Google Shape;83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8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33" name="Google Shape;833;p8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34" name="Google Shape;834;p8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1" name="Google Shape;84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8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44" name="Google Shape;844;p8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45" name="Google Shape;845;p8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Google Shape;85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8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8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55" name="Google Shape;855;p8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56" name="Google Shape;856;p8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3" name="Google Shape;86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8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8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66" name="Google Shape;866;p8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67" name="Google Shape;867;p8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4" name="Google Shape;87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19"/>
            <a:ext cx="9144003" cy="507206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8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7" name="Google Shape;877;p8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78" name="Google Shape;878;p8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" name="Google Shape;6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7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83" name="Google Shape;683;p7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84" name="Google Shape;684;p7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5" name="Google Shape;8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9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9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88" name="Google Shape;888;p9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9" name="Google Shape;889;p9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6" name="Google Shape;89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9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9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99" name="Google Shape;899;p9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00" name="Google Shape;900;p9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7" name="Google Shape;90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" y="0"/>
            <a:ext cx="90653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9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10" name="Google Shape;910;p9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11" name="Google Shape;911;p9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8" name="Google Shape;91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9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21" name="Google Shape;921;p9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22" name="Google Shape;922;p9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9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32" name="Google Shape;932;p9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33" name="Google Shape;933;p9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0" name="Google Shape;9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248"/>
            <a:ext cx="9144003" cy="488900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9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43" name="Google Shape;943;p9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44" name="Google Shape;944;p9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1" name="Google Shape;95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9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54" name="Google Shape;954;p9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55" name="Google Shape;955;p9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9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2" name="Google Shape;9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9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9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65" name="Google Shape;965;p9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66" name="Google Shape;966;p9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3" name="Google Shape;97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3"/>
            <a:ext cx="9144003" cy="48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76" name="Google Shape;976;p9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77" name="Google Shape;977;p9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4" name="Google Shape;9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3"/>
            <a:ext cx="9144003" cy="48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9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7" name="Google Shape;987;p9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88" name="Google Shape;988;p9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1" name="Google Shape;6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00"/>
            <a:ext cx="9144003" cy="4978302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7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94" name="Google Shape;694;p7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95" name="Google Shape;695;p7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0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98" name="Google Shape;998;p10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9" name="Google Shape;999;p10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6" name="Google Shape;100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0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0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09" name="Google Shape;1009;p10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10" name="Google Shape;1010;p10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7" name="Google Shape;101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0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20" name="Google Shape;1020;p10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21" name="Google Shape;1021;p10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Google Shape;102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0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10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31" name="Google Shape;1031;p10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32" name="Google Shape;1032;p10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9" name="Google Shape;10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0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0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42" name="Google Shape;1042;p10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43" name="Google Shape;1043;p10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0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51"/>
            <a:ext cx="9144003" cy="50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0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0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53" name="Google Shape;1053;p10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54" name="Google Shape;1054;p10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0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1" name="Google Shape;106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19"/>
            <a:ext cx="9144003" cy="507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0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64" name="Google Shape;1064;p10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65" name="Google Shape;1065;p10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2" name="Google Shape;107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97" y="0"/>
            <a:ext cx="885200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0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0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75" name="Google Shape;1075;p10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76" name="Google Shape;1076;p10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3" name="Google Shape;10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0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0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86" name="Google Shape;1086;p10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87" name="Google Shape;1087;p10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4" name="Google Shape;109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0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7" name="Google Shape;1097;p10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98" name="Google Shape;1098;p10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2" name="Google Shape;7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7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05" name="Google Shape;705;p7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06" name="Google Shape;706;p7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5" name="Google Shape;110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1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1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08" name="Google Shape;1108;p11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9" name="Google Shape;1109;p11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6" name="Google Shape;111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1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1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19" name="Google Shape;1119;p11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20" name="Google Shape;1120;p11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" name="Google Shape;112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1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11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30" name="Google Shape;1130;p11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31" name="Google Shape;1131;p11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8" name="Google Shape;113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1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41" name="Google Shape;1141;p11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42" name="Google Shape;1142;p11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1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1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52" name="Google Shape;1152;p11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53" name="Google Shape;1153;p11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1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63" name="Google Shape;1163;p11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64" name="Google Shape;1164;p11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1" name="Google Shape;117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1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11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74" name="Google Shape;1174;p11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75" name="Google Shape;1175;p11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1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2" name="Google Shape;118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1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11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85" name="Google Shape;1185;p11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86" name="Google Shape;1186;p11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1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3" name="Google Shape;119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1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1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96" name="Google Shape;1196;p11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97" name="Google Shape;1197;p11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4" name="Google Shape;120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1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1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7" name="Google Shape;1207;p11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08" name="Google Shape;1208;p11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3" name="Google Shape;7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16" name="Google Shape;716;p7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17" name="Google Shape;717;p7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5" name="Google Shape;121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2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18" name="Google Shape;1218;p12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9" name="Google Shape;1219;p12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1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6" name="Google Shape;122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6" y="0"/>
            <a:ext cx="90264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2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2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29" name="Google Shape;1229;p12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30" name="Google Shape;1230;p12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7" name="Google Shape;123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2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2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40" name="Google Shape;1240;p12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41" name="Google Shape;1241;p12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8" name="Google Shape;124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2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2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51" name="Google Shape;1251;p12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52" name="Google Shape;1252;p12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9" name="Google Shape;125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2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12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62" name="Google Shape;1262;p12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63" name="Google Shape;1263;p12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0" name="Google Shape;127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2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73" name="Google Shape;1273;p12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74" name="Google Shape;1274;p12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1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1" name="Google Shape;128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2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2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84" name="Google Shape;1284;p12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85" name="Google Shape;1285;p12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4</a:t>
            </a:r>
            <a:endParaRPr/>
          </a:p>
        </p:txBody>
      </p:sp>
      <p:sp>
        <p:nvSpPr>
          <p:cNvPr id="1704" name="Google Shape;1704;p1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1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1" name="Google Shape;1711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66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166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14" name="Google Shape;1714;p166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15" name="Google Shape;1715;p166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1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2" name="Google Shape;1722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167"/>
          <p:cNvSpPr/>
          <p:nvPr/>
        </p:nvSpPr>
        <p:spPr>
          <a:xfrm>
            <a:off x="4924750" y="1802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167"/>
          <p:cNvSpPr/>
          <p:nvPr/>
        </p:nvSpPr>
        <p:spPr>
          <a:xfrm>
            <a:off x="0" y="208801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25" name="Google Shape;1725;p167"/>
          <p:cNvSpPr/>
          <p:nvPr/>
        </p:nvSpPr>
        <p:spPr>
          <a:xfrm>
            <a:off x="0" y="34201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26" name="Google Shape;1726;p167"/>
          <p:cNvSpPr/>
          <p:nvPr/>
        </p:nvSpPr>
        <p:spPr>
          <a:xfrm>
            <a:off x="0" y="5676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1" name="Google Shape;73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7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34" name="Google Shape;734;p7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35" name="Google Shape;735;p7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1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3" name="Google Shape;1733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168"/>
          <p:cNvSpPr/>
          <p:nvPr/>
        </p:nvSpPr>
        <p:spPr>
          <a:xfrm>
            <a:off x="4924750" y="1802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168"/>
          <p:cNvSpPr/>
          <p:nvPr/>
        </p:nvSpPr>
        <p:spPr>
          <a:xfrm>
            <a:off x="0" y="208801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36" name="Google Shape;1736;p168"/>
          <p:cNvSpPr/>
          <p:nvPr/>
        </p:nvSpPr>
        <p:spPr>
          <a:xfrm>
            <a:off x="0" y="34201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37" name="Google Shape;1737;p168"/>
          <p:cNvSpPr/>
          <p:nvPr/>
        </p:nvSpPr>
        <p:spPr>
          <a:xfrm>
            <a:off x="0" y="5676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4" name="Google Shape;174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69"/>
          <p:cNvSpPr/>
          <p:nvPr/>
        </p:nvSpPr>
        <p:spPr>
          <a:xfrm>
            <a:off x="4924750" y="1802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169"/>
          <p:cNvSpPr/>
          <p:nvPr/>
        </p:nvSpPr>
        <p:spPr>
          <a:xfrm>
            <a:off x="0" y="208801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47" name="Google Shape;1747;p169"/>
          <p:cNvSpPr/>
          <p:nvPr/>
        </p:nvSpPr>
        <p:spPr>
          <a:xfrm>
            <a:off x="0" y="34201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48" name="Google Shape;1748;p169"/>
          <p:cNvSpPr/>
          <p:nvPr/>
        </p:nvSpPr>
        <p:spPr>
          <a:xfrm>
            <a:off x="0" y="5676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1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5" name="Google Shape;175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70"/>
          <p:cNvSpPr/>
          <p:nvPr/>
        </p:nvSpPr>
        <p:spPr>
          <a:xfrm>
            <a:off x="4924750" y="1802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170"/>
          <p:cNvSpPr/>
          <p:nvPr/>
        </p:nvSpPr>
        <p:spPr>
          <a:xfrm>
            <a:off x="0" y="208801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8" name="Google Shape;1758;p170"/>
          <p:cNvSpPr/>
          <p:nvPr/>
        </p:nvSpPr>
        <p:spPr>
          <a:xfrm>
            <a:off x="0" y="34201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59" name="Google Shape;1759;p170"/>
          <p:cNvSpPr/>
          <p:nvPr/>
        </p:nvSpPr>
        <p:spPr>
          <a:xfrm>
            <a:off x="0" y="5676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2" name="Google Shape;74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7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45" name="Google Shape;745;p7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46" name="Google Shape;746;p7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3" name="Google Shape;7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7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56" name="Google Shape;756;p7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57" name="Google Shape;757;p7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4" name="Google Shape;7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459"/>
            <a:ext cx="9144003" cy="4942583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7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7" name="Google Shape;767;p7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68" name="Google Shape;768;p7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Macintosh PowerPoint</Application>
  <PresentationFormat>On-screen Show (16:9)</PresentationFormat>
  <Paragraphs>182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Arial</vt:lpstr>
      <vt:lpstr>Simple Light</vt:lpstr>
      <vt:lpstr>100X DNMs - Run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100X FPs - Run 4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2024-12-30T20:43:54Z</dcterms:modified>
</cp:coreProperties>
</file>